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70" r:id="rId1"/>
  </p:sldMasterIdLst>
  <p:notesMasterIdLst>
    <p:notesMasterId r:id="rId8"/>
  </p:notesMasterIdLst>
  <p:handoutMasterIdLst>
    <p:handoutMasterId r:id="rId9"/>
  </p:handoutMasterIdLst>
  <p:sldIdLst>
    <p:sldId id="325" r:id="rId2"/>
    <p:sldId id="326" r:id="rId3"/>
    <p:sldId id="319" r:id="rId4"/>
    <p:sldId id="320" r:id="rId5"/>
    <p:sldId id="321" r:id="rId6"/>
    <p:sldId id="324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>
        <p:scale>
          <a:sx n="75" d="100"/>
          <a:sy n="75" d="100"/>
        </p:scale>
        <p:origin x="-1122" y="282"/>
      </p:cViewPr>
      <p:guideLst>
        <p:guide orient="horz" pos="8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F90843-1A64-4E16-B85C-E1AB2FA2C3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627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4504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9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03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4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0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4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3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5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2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0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45D2EAA-2F6C-436E-AD18-513B8E43219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11/16/2017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F88FDE1-CE92-4352-9D18-CC9477CBC6E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42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-1524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mtClean="0">
                <a:solidFill>
                  <a:srgbClr val="FF0000"/>
                </a:solidFill>
              </a:rPr>
              <a:t>Actividad inicial			20/11/17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685800"/>
            <a:ext cx="8763000" cy="6019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mtClean="0"/>
              <a:t>Copy and state if the phrase is a CARACTERISTICA or CONDICION.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mtClean="0"/>
              <a:t>Es guapo.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mtClean="0"/>
              <a:t>Es sincera.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mtClean="0"/>
              <a:t>Está triste.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n-US" smtClean="0"/>
              <a:t>Est</a:t>
            </a:r>
            <a:r>
              <a:rPr lang="es-ES_tradnl" smtClean="0"/>
              <a:t>á nervioso.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Es tímido.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Son inteligentes.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Están contentos.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Son perezosos.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Son bien educados.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</a:pPr>
            <a:r>
              <a:rPr lang="es-ES_tradnl" smtClean="0"/>
              <a:t>Están contentos.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340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38200"/>
            <a:ext cx="8458200" cy="62484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lphaUcPeriod"/>
              <a:defRPr/>
            </a:pPr>
            <a:r>
              <a:rPr lang="es-ES_tradnl" smtClean="0"/>
              <a:t>COPIA Y COMPLETA: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S_tradnl" b="1" smtClean="0"/>
              <a:t> - </a:t>
            </a:r>
            <a:r>
              <a:rPr lang="es-ES_tradnl" i="1" smtClean="0"/>
              <a:t>Alejandro esta enfermo. Indica si la frase esta </a:t>
            </a:r>
            <a:r>
              <a:rPr lang="es-ES_tradnl" b="1" i="1" smtClean="0"/>
              <a:t>correcta</a:t>
            </a:r>
            <a:r>
              <a:rPr lang="es-ES_tradnl" i="1" smtClean="0"/>
              <a:t> o </a:t>
            </a:r>
            <a:r>
              <a:rPr lang="es-ES_tradnl" b="1" i="1" smtClean="0"/>
              <a:t>incorrecta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una sonrisa en la cara. 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cansado.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que guardar cama.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lleno de energia.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Le duele la cabeza.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en la consulta del medico.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Esta de buen humor.</a:t>
            </a:r>
          </a:p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s-ES_tradnl" smtClean="0"/>
              <a:t>Tiene dolor de estomago.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26240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52596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B. COPIA y </a:t>
            </a:r>
            <a:r>
              <a:rPr lang="en-US" dirty="0" err="1" smtClean="0"/>
              <a:t>completa</a:t>
            </a:r>
            <a:r>
              <a:rPr lang="en-US" dirty="0" smtClean="0"/>
              <a:t>: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Rolando es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terco</a:t>
            </a:r>
            <a:r>
              <a:rPr lang="en-US" dirty="0" smtClean="0"/>
              <a:t>. Me __________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comportamiento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dirty="0" err="1" smtClean="0"/>
              <a:t>Maripaz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consulta</a:t>
            </a:r>
            <a:r>
              <a:rPr lang="en-US" dirty="0" smtClean="0"/>
              <a:t> del medico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__________ </a:t>
            </a:r>
            <a:r>
              <a:rPr lang="en-US" dirty="0" err="1" smtClean="0"/>
              <a:t>fisico</a:t>
            </a:r>
            <a:r>
              <a:rPr lang="en-US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Su </a:t>
            </a:r>
            <a:r>
              <a:rPr lang="en-US" dirty="0" err="1" smtClean="0"/>
              <a:t>hermano</a:t>
            </a:r>
            <a:r>
              <a:rPr lang="en-US" dirty="0" smtClean="0"/>
              <a:t> es mal </a:t>
            </a:r>
            <a:r>
              <a:rPr lang="en-US" dirty="0" err="1" smtClean="0"/>
              <a:t>educado</a:t>
            </a:r>
            <a:r>
              <a:rPr lang="en-US" dirty="0" smtClean="0"/>
              <a:t>.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con __________ </a:t>
            </a:r>
            <a:r>
              <a:rPr lang="en-US" dirty="0" err="1" smtClean="0"/>
              <a:t>llena</a:t>
            </a:r>
            <a:r>
              <a:rPr lang="en-US" dirty="0" smtClean="0"/>
              <a:t> de comida.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dirty="0" err="1" smtClean="0"/>
              <a:t>Estudio</a:t>
            </a:r>
            <a:r>
              <a:rPr lang="en-US" dirty="0" smtClean="0"/>
              <a:t> mucho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_________.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dirty="0" smtClean="0"/>
              <a:t>Ana </a:t>
            </a:r>
            <a:r>
              <a:rPr lang="en-US" dirty="0" err="1" smtClean="0"/>
              <a:t>tiene</a:t>
            </a:r>
            <a:r>
              <a:rPr lang="en-US" dirty="0" smtClean="0"/>
              <a:t> __________.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resfriada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808038"/>
            <a:ext cx="9144000" cy="5973762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Copy</a:t>
            </a:r>
            <a:r>
              <a:rPr lang="es-ES_tradnl" sz="2800" dirty="0" smtClean="0"/>
              <a:t> and </a:t>
            </a:r>
            <a:r>
              <a:rPr lang="es-ES_tradnl" sz="2800" dirty="0" err="1" smtClean="0"/>
              <a:t>circle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statement</a:t>
            </a:r>
            <a:r>
              <a:rPr lang="es-ES_tradnl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Pablo está en la consulta del medico porque est</a:t>
            </a:r>
            <a:r>
              <a:rPr lang="es-ES_tradnl" sz="2800" dirty="0"/>
              <a:t>á</a:t>
            </a:r>
            <a:r>
              <a:rPr lang="es-ES_tradnl" sz="2800" dirty="0" smtClean="0"/>
              <a:t> cansado.</a:t>
            </a:r>
          </a:p>
          <a:p>
            <a:pPr marL="0" indent="0">
              <a:buNone/>
            </a:pPr>
            <a:r>
              <a:rPr lang="es-ES_tradnl" sz="2800" dirty="0" smtClean="0"/>
              <a:t>      </a:t>
            </a:r>
            <a:r>
              <a:rPr lang="es-ES_tradnl" sz="2800" b="1" dirty="0" smtClean="0"/>
              <a:t>b. </a:t>
            </a:r>
            <a:r>
              <a:rPr lang="es-ES_tradnl" sz="2800" dirty="0" smtClean="0"/>
              <a:t>Pablo est</a:t>
            </a:r>
            <a:r>
              <a:rPr lang="es-ES_tradnl" sz="2800" dirty="0"/>
              <a:t>á</a:t>
            </a:r>
            <a:r>
              <a:rPr lang="es-ES_tradnl" sz="2800" dirty="0" smtClean="0"/>
              <a:t> en la consulta del medico porque </a:t>
            </a:r>
          </a:p>
          <a:p>
            <a:pPr marL="0" indent="0">
              <a:buNone/>
            </a:pPr>
            <a:r>
              <a:rPr lang="es-ES_tradnl" sz="2800" dirty="0" smtClean="0"/>
              <a:t>      necesita un examen físico.</a:t>
            </a:r>
          </a:p>
          <a:p>
            <a:pPr marL="514350" indent="-514350">
              <a:buAutoNum type="arabicPeriod" startAt="2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El paciente abre la boca y el medico le examina la cabeza.</a:t>
            </a:r>
          </a:p>
          <a:p>
            <a:pPr marL="0" indent="0">
              <a:buNone/>
            </a:pPr>
            <a:r>
              <a:rPr lang="es-ES_tradnl" sz="2800" b="1" dirty="0" smtClean="0"/>
              <a:t>      b.</a:t>
            </a:r>
            <a:r>
              <a:rPr lang="es-ES_tradnl" sz="2800" dirty="0" smtClean="0"/>
              <a:t> El paciente abre la boca y el medico le examina     </a:t>
            </a:r>
          </a:p>
          <a:p>
            <a:pPr marL="0" indent="0">
              <a:buNone/>
            </a:pPr>
            <a:r>
              <a:rPr lang="es-ES_tradnl" sz="2800" dirty="0" smtClean="0"/>
              <a:t>      la garganta.</a:t>
            </a:r>
          </a:p>
          <a:p>
            <a:pPr marL="0" indent="0">
              <a:buNone/>
            </a:pPr>
            <a:r>
              <a:rPr lang="es-ES_tradnl" sz="2800" b="1" dirty="0" smtClean="0"/>
              <a:t>3. a. </a:t>
            </a:r>
            <a:r>
              <a:rPr lang="es-ES_tradnl" sz="2800" dirty="0" smtClean="0"/>
              <a:t>Ella no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</a:t>
            </a:r>
            <a:r>
              <a:rPr lang="es-ES_tradnl" sz="2800" dirty="0"/>
              <a:t>á</a:t>
            </a:r>
            <a:r>
              <a:rPr lang="es-ES_tradnl" sz="2800" dirty="0" smtClean="0"/>
              <a:t> enferma.</a:t>
            </a:r>
          </a:p>
          <a:p>
            <a:pPr marL="0" indent="0">
              <a:buNone/>
            </a:pPr>
            <a:r>
              <a:rPr lang="es-ES_tradnl" sz="2800" b="1" dirty="0" smtClean="0"/>
              <a:t>     b.</a:t>
            </a:r>
            <a:r>
              <a:rPr lang="es-ES_tradnl" sz="2800" dirty="0" smtClean="0"/>
              <a:t> Ella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Esta enferma también.</a:t>
            </a:r>
            <a:endParaRPr lang="es-ES_tradnl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248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 startAt="4"/>
            </a:pPr>
            <a:r>
              <a:rPr lang="es-ES_tradnl" b="1" dirty="0" smtClean="0"/>
              <a:t>a.</a:t>
            </a:r>
            <a:r>
              <a:rPr lang="es-ES_tradnl" dirty="0" smtClean="0"/>
              <a:t> Tiene que guardar cama porque tiene mucha energía.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resfriado pero no tiene que guardar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cama.</a:t>
            </a:r>
          </a:p>
          <a:p>
            <a:pPr marL="514350" indent="-514350">
              <a:spcBef>
                <a:spcPts val="0"/>
              </a:spcBef>
              <a:buAutoNum type="arabicPeriod" startAt="5"/>
            </a:pPr>
            <a:r>
              <a:rPr lang="es-ES_tradnl" b="1" dirty="0" smtClean="0"/>
              <a:t>a. </a:t>
            </a:r>
            <a:r>
              <a:rPr lang="es-ES_tradnl" dirty="0" smtClean="0"/>
              <a:t>Le duele el pie porque tiene mucho estrés.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dolor de cabeza porque tiene mucho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</a:t>
            </a:r>
            <a:r>
              <a:rPr lang="es-ES_tradnl" dirty="0" smtClean="0"/>
              <a:t>estrés.</a:t>
            </a:r>
          </a:p>
          <a:p>
            <a:pPr marL="514350" indent="-514350">
              <a:spcBef>
                <a:spcPts val="0"/>
              </a:spcBef>
              <a:buAutoNum type="arabicPeriod" startAt="6"/>
            </a:pPr>
            <a:r>
              <a:rPr lang="es-ES_tradnl" b="1" dirty="0" smtClean="0"/>
              <a:t>a. </a:t>
            </a:r>
            <a:r>
              <a:rPr lang="es-ES_tradnl" dirty="0" smtClean="0"/>
              <a:t>Tiene tos y le duele el estómago.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tos y le duele la garganta.</a:t>
            </a:r>
          </a:p>
          <a:p>
            <a:pPr marL="514350" indent="-514350">
              <a:spcBef>
                <a:spcPts val="0"/>
              </a:spcBef>
              <a:buAutoNum type="arabicPeriod" startAt="7"/>
            </a:pPr>
            <a:r>
              <a:rPr lang="es-ES_tradnl" b="1" dirty="0" smtClean="0"/>
              <a:t>a.  </a:t>
            </a:r>
            <a:r>
              <a:rPr lang="es-ES_tradnl" dirty="0" smtClean="0"/>
              <a:t>El medico le da una receta porque quiere ir 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la farmacia.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 </a:t>
            </a:r>
            <a:r>
              <a:rPr lang="es-ES_tradnl" dirty="0" smtClean="0"/>
              <a:t> El medico le da una receta porque necesita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medicina.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78960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 205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Rubric-</a:t>
            </a:r>
            <a:r>
              <a:rPr lang="en-US" altLang="en-US" u="sng" dirty="0" err="1" smtClean="0"/>
              <a:t>Calavera</a:t>
            </a:r>
            <a:r>
              <a:rPr lang="en-US" altLang="en-US" dirty="0" smtClean="0"/>
              <a:t> by TOMORROW</a:t>
            </a:r>
            <a:endParaRPr lang="en-US" altLang="en-US" dirty="0" smtClean="0"/>
          </a:p>
          <a:p>
            <a:pPr eaLnBrk="1" hangingPunct="1"/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6 </a:t>
            </a:r>
            <a:r>
              <a:rPr lang="en-US" altLang="en-US" dirty="0" smtClean="0"/>
              <a:t>TOMORROW!!!!!!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Study p. 200-203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65DE7-7587-4C54-93B5-EF3044FD9544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25b</a:t>
            </a:r>
            <a:endParaRPr 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704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16014</TotalTime>
  <Words>381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Practica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 &amp; Estar</dc:title>
  <dc:creator>olseng</dc:creator>
  <cp:lastModifiedBy>Helen Zumaeta</cp:lastModifiedBy>
  <cp:revision>129</cp:revision>
  <cp:lastPrinted>2016-05-23T15:39:13Z</cp:lastPrinted>
  <dcterms:created xsi:type="dcterms:W3CDTF">1995-06-17T23:31:02Z</dcterms:created>
  <dcterms:modified xsi:type="dcterms:W3CDTF">2017-11-20T16:52:12Z</dcterms:modified>
</cp:coreProperties>
</file>